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007" autoAdjust="0"/>
  </p:normalViewPr>
  <p:slideViewPr>
    <p:cSldViewPr snapToGrid="0">
      <p:cViewPr>
        <p:scale>
          <a:sx n="40" d="100"/>
          <a:sy n="40" d="100"/>
        </p:scale>
        <p:origin x="1684" y="188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E9F6-8AAC-457D-82D3-A477D6A29913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D36C-ACB6-4E02-9360-D58E8952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6D36C-ACB6-4E02-9360-D58E8952BF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Facilitator Notes: </a:t>
            </a:r>
          </a:p>
          <a:p>
            <a:endParaRPr lang="en-US" dirty="0"/>
          </a:p>
          <a:p>
            <a:r>
              <a:rPr lang="en-US" dirty="0"/>
              <a:t>The application is from a family who is looking for a calm older dog. The family lives in an apartment.</a:t>
            </a:r>
          </a:p>
          <a:p>
            <a:r>
              <a:rPr lang="en-US" dirty="0"/>
              <a:t>Which dog would be the best fit?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6D36C-ACB6-4E02-9360-D58E8952BF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0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Facilitator Notes: </a:t>
            </a:r>
          </a:p>
          <a:p>
            <a:endParaRPr lang="en-US" dirty="0"/>
          </a:p>
          <a:p>
            <a:r>
              <a:rPr lang="en-US" dirty="0"/>
              <a:t>The application is from a family who has a really active lifestyle and they like to camp and hike. They are hoping to find a dog who can hike long trails with them and they are open to adopting more than one dog.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6D36C-ACB6-4E02-9360-D58E8952BF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Facilitator Notes: </a:t>
            </a:r>
          </a:p>
          <a:p>
            <a:endParaRPr lang="en-US" dirty="0"/>
          </a:p>
          <a:p>
            <a:r>
              <a:rPr lang="en-US" dirty="0"/>
              <a:t>The application is from a family who has a tiny house with a small yard and they are looking to adopt a dog who can go on trips with them.</a:t>
            </a:r>
          </a:p>
          <a:p>
            <a:endParaRPr lang="en-US" dirty="0"/>
          </a:p>
          <a:p>
            <a:r>
              <a:rPr lang="en-US" dirty="0"/>
              <a:t>(Note: the students may make the case that either of these dogs could be a good fit for the lifestyle of the family if they exercise with the dog)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6D36C-ACB6-4E02-9360-D58E8952BF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Facilitator Notes: </a:t>
            </a:r>
          </a:p>
          <a:p>
            <a:endParaRPr lang="en-US" dirty="0"/>
          </a:p>
          <a:p>
            <a:r>
              <a:rPr lang="en-US" dirty="0"/>
              <a:t>The application is from a family who has a cat and they want a dog who will be friendly with the cat.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6D36C-ACB6-4E02-9360-D58E8952BF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Facilitator Notes: </a:t>
            </a:r>
          </a:p>
          <a:p>
            <a:endParaRPr lang="en-US" dirty="0"/>
          </a:p>
          <a:p>
            <a:r>
              <a:rPr lang="en-US" dirty="0"/>
              <a:t>The application is from a family who is has two working adults and two children. The family has time to care for a dog, but said they do not think they have time for a puppy.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6D36C-ACB6-4E02-9360-D58E8952BF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C11C18-8A91-4EEA-89AD-36146A508852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26CB-14F1-461A-86EB-DFBDA7D910BB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B267-BA0D-4ED9-AB0F-7BC758B1BE17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DC6F-DC0C-4D01-AFBF-185A7CBC35A8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39AD-CEDC-4BC3-819A-C625A1259FA9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04A7-2DE0-4EC6-8E4C-FE08BB4BB93B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343E-F451-41A9-9181-38C78BEFC6F2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78D7-9C51-46B4-A98B-C0023A134ABB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FC6-7EC5-4395-A0F8-F422476FA48B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A100-DFF4-4627-A062-40C2554E9A5C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DD58-389F-43C8-9165-68C91273B70E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4EA836-E65B-4E11-A3C0-2D7CDC590884}" type="datetime1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46B4-CC0A-4E45-9ABD-499B4C3C9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60137"/>
            <a:ext cx="7772400" cy="1463040"/>
          </a:xfrm>
        </p:spPr>
        <p:txBody>
          <a:bodyPr/>
          <a:lstStyle/>
          <a:p>
            <a:r>
              <a:rPr lang="en-US" dirty="0" err="1"/>
              <a:t>Pawsitive</a:t>
            </a:r>
            <a:r>
              <a:rPr lang="en-US" dirty="0"/>
              <a:t> empathy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08C68-8E88-4C9C-A4B5-F241D8612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D394E-C8F3-4AF2-A42E-1DD52D2E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320" y="4960137"/>
            <a:ext cx="2600960" cy="1463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D3A252-EAB1-4DD6-BF15-3E1DCB223D3A}"/>
              </a:ext>
            </a:extLst>
          </p:cNvPr>
          <p:cNvSpPr txBox="1"/>
          <p:nvPr/>
        </p:nvSpPr>
        <p:spPr>
          <a:xfrm>
            <a:off x="2829612" y="1725105"/>
            <a:ext cx="65327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Making Matches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7F601-D127-4786-AFD0-63D1A062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3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C4C6D-4A0E-4062-B4AC-F39F8A8B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best fit?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4E9EA378-5404-4D16-BBEF-3120A6271C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3536" y="1818366"/>
            <a:ext cx="4754562" cy="3565921"/>
          </a:xfr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A6989AB6-AF22-48C0-B72A-1673CAD705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6237"/>
          <a:stretch/>
        </p:blipFill>
        <p:spPr>
          <a:xfrm>
            <a:off x="1049149" y="1778739"/>
            <a:ext cx="4022725" cy="3771829"/>
          </a:xfr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01BCF48-76C8-4266-A414-246EC27A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FDFA4A-1A99-46BD-AC06-79DBC7256ED1}"/>
              </a:ext>
            </a:extLst>
          </p:cNvPr>
          <p:cNvSpPr/>
          <p:nvPr/>
        </p:nvSpPr>
        <p:spPr>
          <a:xfrm>
            <a:off x="1049149" y="55505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The application is from a family who is looking for a calm older dog. The family lives in an apartment.</a:t>
            </a:r>
          </a:p>
        </p:txBody>
      </p:sp>
    </p:spTree>
    <p:extLst>
      <p:ext uri="{BB962C8B-B14F-4D97-AF65-F5344CB8AC3E}">
        <p14:creationId xmlns:p14="http://schemas.microsoft.com/office/powerpoint/2010/main" val="272897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C4C6D-4A0E-4062-B4AC-F39F8A8B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best fit?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EBB3F6-1788-451C-A95D-51A590006B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47337" y="1436747"/>
            <a:ext cx="3017043" cy="4022725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D826E1-8B27-4308-A3A1-B3CD98699A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24128" y="1808329"/>
            <a:ext cx="4754562" cy="3565921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0C2AFA-02AC-4119-AC87-81931400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45EFB7-0EDA-477E-AE03-7750BE7EEE4E}"/>
              </a:ext>
            </a:extLst>
          </p:cNvPr>
          <p:cNvSpPr/>
          <p:nvPr/>
        </p:nvSpPr>
        <p:spPr>
          <a:xfrm>
            <a:off x="1019579" y="5759255"/>
            <a:ext cx="7912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application is from a family who has a really active lifestyle and they like to camp and hike. They are hoping to find a dog who can hike long trails with them and they are open to adopting more than one dog. </a:t>
            </a:r>
          </a:p>
        </p:txBody>
      </p:sp>
    </p:spTree>
    <p:extLst>
      <p:ext uri="{BB962C8B-B14F-4D97-AF65-F5344CB8AC3E}">
        <p14:creationId xmlns:p14="http://schemas.microsoft.com/office/powerpoint/2010/main" val="224163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C4C6D-4A0E-4062-B4AC-F39F8A8B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best fit?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673C1D-E745-4060-9BB3-640B2F4A0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54227" y="1842844"/>
            <a:ext cx="3813645" cy="386192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E7F5A1B-8D18-4ABE-8E2B-D39D948E91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8578"/>
          <a:stretch/>
        </p:blipFill>
        <p:spPr>
          <a:xfrm>
            <a:off x="1024128" y="2185416"/>
            <a:ext cx="4754562" cy="3260041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31BB7AB-B75C-4C2C-806B-D4023ED1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A8851-D12B-458A-B5F0-4B8507DEFF18}"/>
              </a:ext>
            </a:extLst>
          </p:cNvPr>
          <p:cNvSpPr/>
          <p:nvPr/>
        </p:nvSpPr>
        <p:spPr>
          <a:xfrm>
            <a:off x="381910" y="58519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application is from a family who has a tiny house with a small yard. They are looking to adopt a dog who can go on weekend trips to visit family with them.</a:t>
            </a:r>
          </a:p>
        </p:txBody>
      </p:sp>
    </p:spTree>
    <p:extLst>
      <p:ext uri="{BB962C8B-B14F-4D97-AF65-F5344CB8AC3E}">
        <p14:creationId xmlns:p14="http://schemas.microsoft.com/office/powerpoint/2010/main" val="384475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C4C6D-4A0E-4062-B4AC-F39F8A8B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best fit?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31BB7AB-B75C-4C2C-806B-D4023ED1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B9A2183-E60B-4716-8DFF-FCFF0A92D5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92696" y="1874800"/>
            <a:ext cx="3017043" cy="402272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535DBA-73C8-49BA-BDA3-475FF594C5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49218" y="1874799"/>
            <a:ext cx="4022725" cy="402272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AA02D4-3DAB-495D-930E-C7770DA3CD20}"/>
              </a:ext>
            </a:extLst>
          </p:cNvPr>
          <p:cNvSpPr/>
          <p:nvPr/>
        </p:nvSpPr>
        <p:spPr>
          <a:xfrm>
            <a:off x="353218" y="6098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application is from a family who has a cat and they want a dog who will be friendly and safe to have around their cat. </a:t>
            </a:r>
          </a:p>
        </p:txBody>
      </p:sp>
    </p:spTree>
    <p:extLst>
      <p:ext uri="{BB962C8B-B14F-4D97-AF65-F5344CB8AC3E}">
        <p14:creationId xmlns:p14="http://schemas.microsoft.com/office/powerpoint/2010/main" val="419569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C4C6D-4A0E-4062-B4AC-F39F8A8B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best fit?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31BB7AB-B75C-4C2C-806B-D4023ED1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B9A2183-E60B-4716-8DFF-FCFF0A92D5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3391" r="7487"/>
          <a:stretch/>
        </p:blipFill>
        <p:spPr>
          <a:xfrm>
            <a:off x="1187902" y="2343946"/>
            <a:ext cx="4431612" cy="315059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535DBA-73C8-49BA-BDA3-475FF594C5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8807" t="9669"/>
          <a:stretch/>
        </p:blipFill>
        <p:spPr>
          <a:xfrm>
            <a:off x="7656393" y="1712528"/>
            <a:ext cx="3087807" cy="407819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83E188-AF8F-4A8F-B555-F93406F7D2D4}"/>
              </a:ext>
            </a:extLst>
          </p:cNvPr>
          <p:cNvSpPr/>
          <p:nvPr/>
        </p:nvSpPr>
        <p:spPr>
          <a:xfrm>
            <a:off x="823415" y="57536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application is from a family who is has two working adults and two children. The family has time to care for a dog, but said they do not think they have time for a puppy. </a:t>
            </a:r>
          </a:p>
        </p:txBody>
      </p:sp>
    </p:spTree>
    <p:extLst>
      <p:ext uri="{BB962C8B-B14F-4D97-AF65-F5344CB8AC3E}">
        <p14:creationId xmlns:p14="http://schemas.microsoft.com/office/powerpoint/2010/main" val="29139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61190D-3ACE-4ADB-BB86-F2C8FA67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4273"/>
            <a:ext cx="9720072" cy="1499616"/>
          </a:xfrm>
        </p:spPr>
        <p:txBody>
          <a:bodyPr/>
          <a:lstStyle/>
          <a:p>
            <a:r>
              <a:rPr lang="en-US" dirty="0"/>
              <a:t>Thank You for allowing your dog’s photo to be part of this lesson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769ABF-EDE8-4CFC-85D5-90732EAA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93408"/>
            <a:ext cx="8993329" cy="3214048"/>
          </a:xfrm>
        </p:spPr>
        <p:txBody>
          <a:bodyPr numCol="2">
            <a:normAutofit/>
          </a:bodyPr>
          <a:lstStyle/>
          <a:p>
            <a:r>
              <a:rPr lang="en-US" sz="2400" dirty="0"/>
              <a:t>Jackie Boyd</a:t>
            </a:r>
          </a:p>
          <a:p>
            <a:r>
              <a:rPr lang="en-US" sz="2400" dirty="0"/>
              <a:t>Giselle Ford</a:t>
            </a:r>
          </a:p>
          <a:p>
            <a:r>
              <a:rPr lang="en-US" sz="2400" dirty="0"/>
              <a:t>Julie Gross</a:t>
            </a:r>
          </a:p>
          <a:p>
            <a:r>
              <a:rPr lang="en-US" sz="2400" dirty="0"/>
              <a:t>Jodi </a:t>
            </a:r>
            <a:r>
              <a:rPr lang="en-US" sz="2400" dirty="0" err="1"/>
              <a:t>Hilty</a:t>
            </a:r>
            <a:endParaRPr lang="en-US" sz="2400" dirty="0"/>
          </a:p>
          <a:p>
            <a:r>
              <a:rPr lang="en-US" sz="2400" dirty="0"/>
              <a:t>Cristina Lawson</a:t>
            </a:r>
          </a:p>
          <a:p>
            <a:r>
              <a:rPr lang="en-US" sz="2400" dirty="0"/>
              <a:t>Carissa Pecora</a:t>
            </a:r>
          </a:p>
          <a:p>
            <a:r>
              <a:rPr lang="en-US" sz="2400" dirty="0"/>
              <a:t>Karen Roberts</a:t>
            </a:r>
          </a:p>
          <a:p>
            <a:r>
              <a:rPr lang="en-US" sz="2400" dirty="0"/>
              <a:t>Ericka Torres</a:t>
            </a:r>
          </a:p>
          <a:p>
            <a:r>
              <a:rPr lang="en-US" sz="2400" dirty="0"/>
              <a:t>Holly Watson-Wetzel</a:t>
            </a:r>
          </a:p>
          <a:p>
            <a:r>
              <a:rPr lang="en-US" sz="2400" dirty="0"/>
              <a:t>Shuo Yang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5E116-2FE5-42DE-80AF-31E10CAA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72D1E-6B63-4EC8-B82B-88EEE2EE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888" y="5189562"/>
            <a:ext cx="2966112" cy="16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2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</TotalTime>
  <Words>463</Words>
  <Application>Microsoft Office PowerPoint</Application>
  <PresentationFormat>Widescreen</PresentationFormat>
  <Paragraphs>60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Integral</vt:lpstr>
      <vt:lpstr>Pawsitive empathy</vt:lpstr>
      <vt:lpstr>Who is the best fit?</vt:lpstr>
      <vt:lpstr>Who is the best fit?</vt:lpstr>
      <vt:lpstr>Who is the best fit?</vt:lpstr>
      <vt:lpstr>Who is the best fit?</vt:lpstr>
      <vt:lpstr>Who is the best fit?</vt:lpstr>
      <vt:lpstr>Thank You for allowing your dog’s photo to be part of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Pawsitive empathy</dc:title>
  <dc:creator>Owner</dc:creator>
  <cp:lastModifiedBy>Owner</cp:lastModifiedBy>
  <cp:revision>7</cp:revision>
  <dcterms:created xsi:type="dcterms:W3CDTF">2018-07-02T01:12:55Z</dcterms:created>
  <dcterms:modified xsi:type="dcterms:W3CDTF">2018-07-02T02:19:49Z</dcterms:modified>
</cp:coreProperties>
</file>