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68" d="100"/>
          <a:sy n="68" d="100"/>
        </p:scale>
        <p:origin x="33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1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2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3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4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5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4 divider 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5 divider 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1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2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3 divider 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General Companion Animal Knowledge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Diets for Dogs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Exercise for Dogs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Grooming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Famous Cartoon Dogs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water, food, and shelter.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Dogs often like to do this in the dirt or sand.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dig.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Diets for Dogs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Puppies get this from their moms.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milk.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 bowl of this should be changed at least once a day.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water.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Name one thing that impacts the amount of food you give your dog.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age, size, or activity level.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Companion Animal Knowledge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dark sweet treat should never be given to dogs.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chocolate.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Obesity is caused by doing this.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overeating.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for Dogs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the minimum amount of time a dog should exercise.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30 minutes.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where you throw a ball and your dog brings it back to throw again.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fetch.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type of exercise is in the water.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another name for companion animal.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swimming.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two items your dog should be wearing before going on a walk?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 collar and leash.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Exercise will help prevent your dog from becoming this.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obese.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Grooming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Doing this will keep your dogs coat healthy.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brushing.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should do this once a month to your dog.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give a bath.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pet.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Brushing your cat will decrease these from getting stuck in your cats throat.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 hairball.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do this every day and pets need it done to their mouths too.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brushing teeth.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what the temperature should be for your dogs bath.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warm. (Or- What is the same temperature as my bath.)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Cartoon Dogs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D16509-A46D-4D40-9BB2-A27FB174A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903" y="1952831"/>
            <a:ext cx="2314575" cy="1971675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2" name="AutoShape 2" descr="Image result for clifford">
            <a:extLst>
              <a:ext uri="{FF2B5EF4-FFF2-40B4-BE49-F238E27FC236}">
                <a16:creationId xmlns:a16="http://schemas.microsoft.com/office/drawing/2014/main" id="{7189BE90-4A05-4490-BA74-C540B40B20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Who is Clifford.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9AB5CC-97C0-4C5B-A42F-AA0FCE186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412" y="2147887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companion animal has a wet nose.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Who is </a:t>
            </a:r>
            <a:r>
              <a:rPr lang="en-US" dirty="0" err="1"/>
              <a:t>Scooby</a:t>
            </a:r>
            <a:r>
              <a:rPr lang="en-US" dirty="0"/>
              <a:t> Doo.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7B3075-043E-4345-8D1F-D1E536806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1111449"/>
            <a:ext cx="2414497" cy="369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Who is Snoopy.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0E9299-CF10-40D0-8A9F-9E7971C77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207" y="1766647"/>
            <a:ext cx="3172239" cy="178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EEE0B-B81F-4BA7-A747-796ADD28F8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Who is Blue.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8C6EFF-5888-45F4-A583-59ECFC73D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385" y="211889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Who is Odie.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 dog.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who companion animals depend on for their care.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Who is humans.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These are the three basic needs of companion animals.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558</Words>
  <Application>Microsoft Office PowerPoint</Application>
  <PresentationFormat>Widescreen</PresentationFormat>
  <Paragraphs>179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General Companion Animal Knowledge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Diets for Dogs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Exercise for Dogs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Grooming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Famous Cartoon Dogs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2018-03-17T19:19:28Z</dcterms:created>
  <dcterms:modified xsi:type="dcterms:W3CDTF">2018-05-14T21:34:12Z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